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5" r:id="rId3"/>
    <p:sldId id="263" r:id="rId4"/>
    <p:sldId id="264" r:id="rId5"/>
    <p:sldId id="266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5534974-08BF-448A-82B8-10CCA41E1E65}" type="datetimeFigureOut">
              <a:rPr lang="ru-RU" smtClean="0"/>
              <a:pPr/>
              <a:t>09.03.2017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918383-0DF3-4E40-BCBD-CBD6C407C4D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 развития конкуренции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Стандарт </a:t>
            </a:r>
            <a:r>
              <a:rPr lang="ru-RU" dirty="0"/>
              <a:t>развития конкуренции в субъектах Российской </a:t>
            </a:r>
            <a:r>
              <a:rPr lang="ru-RU" dirty="0" smtClean="0"/>
              <a:t>Федерации утвержден распоряжением </a:t>
            </a:r>
            <a:r>
              <a:rPr lang="ru-RU" dirty="0"/>
              <a:t>Правительства Российской Федерации № </a:t>
            </a:r>
            <a:r>
              <a:rPr lang="ru-RU" dirty="0" smtClean="0"/>
              <a:t>1738-р от </a:t>
            </a:r>
            <a:r>
              <a:rPr lang="ru-RU" dirty="0"/>
              <a:t>5 сентября 2015 г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Внедрение осуществляют:</a:t>
            </a:r>
          </a:p>
          <a:p>
            <a:r>
              <a:rPr lang="ru-RU" dirty="0"/>
              <a:t>Аналитический центр при Правительстве Российской </a:t>
            </a:r>
            <a:r>
              <a:rPr lang="ru-RU" dirty="0" smtClean="0"/>
              <a:t>Федерации;</a:t>
            </a:r>
          </a:p>
          <a:p>
            <a:r>
              <a:rPr lang="ru-RU" dirty="0"/>
              <a:t>АНО «Агентство стратегических инициатив по продвижению новых проектов</a:t>
            </a:r>
            <a:r>
              <a:rPr lang="ru-RU" dirty="0" smtClean="0"/>
              <a:t>»;</a:t>
            </a:r>
          </a:p>
          <a:p>
            <a:r>
              <a:rPr lang="ru-RU" dirty="0"/>
              <a:t>Минэкономразвития </a:t>
            </a:r>
            <a:r>
              <a:rPr lang="ru-RU" dirty="0" smtClean="0"/>
              <a:t>России;</a:t>
            </a:r>
          </a:p>
          <a:p>
            <a:r>
              <a:rPr lang="ru-RU" dirty="0" smtClean="0"/>
              <a:t>ФАС России.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596336" y="153887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5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Стандарт развития конкуренции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/>
              <a:t>Коллегиальный орган:</a:t>
            </a:r>
            <a:r>
              <a:rPr lang="ru-RU" dirty="0" smtClean="0"/>
              <a:t> Постановление Правительства Иркутской области от 21.12.2015 N 663-пп «О внесении изменений в Положение об Инвестиционном совете при Правительстве Иркутской области»</a:t>
            </a:r>
          </a:p>
          <a:p>
            <a:r>
              <a:rPr lang="ru-RU" b="1" dirty="0" smtClean="0"/>
              <a:t>Уполномоченный орган:</a:t>
            </a:r>
            <a:r>
              <a:rPr lang="ru-RU" dirty="0" smtClean="0"/>
              <a:t> Постановление Правительства Иркутской области от 27.01.2016 N 39-пп «Об уполномоченном исполнительном органе государственной власти Иркутской области»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Перечень обязательных рынков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Рынок услуг дошкольного образования;</a:t>
            </a:r>
          </a:p>
          <a:p>
            <a:r>
              <a:rPr lang="ru-RU" dirty="0" smtClean="0"/>
              <a:t>Рынок услуг детского отдыха и оздоровления;</a:t>
            </a:r>
          </a:p>
          <a:p>
            <a:r>
              <a:rPr lang="ru-RU" dirty="0" smtClean="0"/>
              <a:t>Рынок услуг дополнительного образования детей;</a:t>
            </a:r>
          </a:p>
          <a:p>
            <a:r>
              <a:rPr lang="ru-RU" dirty="0" smtClean="0"/>
              <a:t>Рынок медицинских услуг;</a:t>
            </a:r>
          </a:p>
          <a:p>
            <a:r>
              <a:rPr lang="ru-RU" dirty="0" smtClean="0"/>
              <a:t>Рынок услуг психолого-педагогического сопровождения детей с ограниченными возможностями здоровья;</a:t>
            </a:r>
          </a:p>
          <a:p>
            <a:r>
              <a:rPr lang="ru-RU" dirty="0" smtClean="0"/>
              <a:t>Рынок услуг в сфере культуры;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Перечень обязательных рынков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Рынок услуг жилищно-коммунального хозяйства;</a:t>
            </a:r>
          </a:p>
          <a:p>
            <a:r>
              <a:rPr lang="ru-RU" dirty="0" smtClean="0"/>
              <a:t>Розничная торговля;</a:t>
            </a:r>
          </a:p>
          <a:p>
            <a:r>
              <a:rPr lang="ru-RU" dirty="0" smtClean="0"/>
              <a:t>Рынок услуг перевозок пассажиров наземным транспортом;</a:t>
            </a:r>
          </a:p>
          <a:p>
            <a:r>
              <a:rPr lang="ru-RU" dirty="0" smtClean="0"/>
              <a:t>Рынок услуг связи;</a:t>
            </a:r>
          </a:p>
          <a:p>
            <a:r>
              <a:rPr lang="ru-RU" dirty="0" smtClean="0"/>
              <a:t>Рынок услуг социального обслуживания населения.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Перечень приоритетных рынков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Рынок переработки молока;</a:t>
            </a:r>
          </a:p>
          <a:p>
            <a:r>
              <a:rPr lang="ru-RU" dirty="0" smtClean="0"/>
              <a:t>Рынок производства овощей защищенного грунта;</a:t>
            </a:r>
          </a:p>
          <a:p>
            <a:r>
              <a:rPr lang="ru-RU" dirty="0" smtClean="0"/>
              <a:t>Рынок глубокой обработки дерева;</a:t>
            </a:r>
          </a:p>
          <a:p>
            <a:r>
              <a:rPr lang="ru-RU" dirty="0" smtClean="0"/>
              <a:t>Рынок туристических услуг.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29</TotalTime>
  <Words>145</Words>
  <Application>Microsoft Office PowerPoint</Application>
  <PresentationFormat>Экран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Обычная</vt:lpstr>
      <vt:lpstr>Стандарт развития конкуренции</vt:lpstr>
      <vt:lpstr>Стандарт развития конкуренции</vt:lpstr>
      <vt:lpstr>Перечень обязательных рынков</vt:lpstr>
      <vt:lpstr>Перечень обязательных рынков</vt:lpstr>
      <vt:lpstr>Перечень приоритетных рынков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Внедрение Стандарта развития конкуренции</dc:title>
  <dc:creator>g.zotkin</dc:creator>
  <cp:lastModifiedBy>Виктория Викторовна Никонорова</cp:lastModifiedBy>
  <cp:revision>8</cp:revision>
  <dcterms:created xsi:type="dcterms:W3CDTF">2016-07-11T04:19:02Z</dcterms:created>
  <dcterms:modified xsi:type="dcterms:W3CDTF">2017-03-09T08:58:18Z</dcterms:modified>
</cp:coreProperties>
</file>